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7" r:id="rId3"/>
    <p:sldId id="266" r:id="rId4"/>
    <p:sldId id="268" r:id="rId5"/>
    <p:sldId id="271" r:id="rId6"/>
    <p:sldId id="270" r:id="rId7"/>
    <p:sldId id="275" r:id="rId8"/>
    <p:sldId id="27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730"/>
  </p:normalViewPr>
  <p:slideViewPr>
    <p:cSldViewPr snapToGrid="0" snapToObjects="1" showGuides="1">
      <p:cViewPr varScale="1">
        <p:scale>
          <a:sx n="103" d="100"/>
          <a:sy n="103" d="100"/>
        </p:scale>
        <p:origin x="8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8022-6FC9-D14F-BF4D-DE5E36B1C0CA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2046-23CE-034E-87D8-9B7998590A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28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D6A6-6C1D-4D4D-B326-EFC51E9F04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55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D6A6-6C1D-4D4D-B326-EFC51E9F04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2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2D6A6-6C1D-4D4D-B326-EFC51E9F04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2A388-AAFB-7E40-B6F2-809A7E4BC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6E8331-1348-534C-8F4D-67414B70E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0AF169-6389-0447-BBC8-909CD95E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1503D-6660-3B42-A2E3-CE3A308A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C050CA-C33D-EE46-A7A0-3FD87AC57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8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7BDEE-3BA2-904E-BC65-32DA8D64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8BA259-1913-7042-B23C-53DA52F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DB3FD0-1F28-C545-B8F0-7FD018C7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80955-DB42-7949-BF9C-93DC0971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6F88D6-FE31-014E-B2DD-95B9985D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3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2862CB-1847-FA4E-B15D-73F5B1575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5A104E-375A-2C46-8E05-B77E472B5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87026-6D9F-1446-946B-F8C9C188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D9582-0FA8-EE46-AF06-940972B2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28863F-4BA1-2A4D-A1E9-F42BA1CB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4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06536-2E66-3540-85A8-9B1D7C2C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DFECF3-2952-364F-A93C-60826D751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9EDF3-7FB2-DA4B-A053-3F9F49E1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5AE8D-A142-A644-A342-9423EE83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9BDBB-D361-DF48-BA04-D8853794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5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3BACB-BE52-F243-8D98-6CFF4C223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242131-D26E-B54F-8874-0A022F398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F6C9EF-D78A-354F-A06D-1E26F375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49706-BDAB-CC42-AB2D-5870C66B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5423B-93B4-F547-9396-2074D120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5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BD684-DA51-BF4B-A123-76FAB21D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EC8E4-2665-E14F-9EC2-A5A35E4FB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038437-5F38-EB43-B5BF-DD8BEE49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0BDD7-3BC4-554D-A423-DFD11CC2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72244E-2F5F-6041-888A-5E1A2AC8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6A9243-A1B7-FB46-B269-FF9D0732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5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BD223-96FC-1B43-AE3C-972574E94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D48A64-3EBB-B24C-B5C9-C0A45C2B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CCF24F-953B-A942-84CD-9B88327A3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316ACB-F4C3-334C-AF78-976EF88F9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F08A6C-1039-304B-8F93-161C50589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CCF45B-FE15-0449-BB76-E99B556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A51A63-385C-3747-9C9F-F21EB419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A625C5-1FE0-5444-8A81-CAA6D51B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98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4261F-D94A-354D-BB25-499C2263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8D3251-90B2-404B-B400-66BA36AC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FA40A0-0234-9645-9DF8-E1235104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EADACD-C8C1-3947-937D-08DE06D8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E829ED-77C2-144E-B88C-229D03D9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455557-0544-404D-9C6A-2AA45B18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B5A2F-BE6F-1444-90E2-709ACB77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5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D18424-9653-7B48-B130-A3D3CD9E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C5BA6-D3D4-9142-9A19-E83045BA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9E6B3C-925D-8E4E-B03D-D39D43B3A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E19285-3876-5F4D-9F58-A0F0440C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F40DB4-9449-7C48-8ADB-37C0BA31C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242947-0056-6045-B7B3-DC366AF6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40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4D326-8E2B-024C-B983-95D9E240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2E35CA0-A55D-0A49-BC4B-DD9C60E94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193014-6ABE-FD45-9FE2-86437176D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E02F64-A9A3-EE42-8537-B4F58055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58B3A-6817-7048-8673-297DF292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BA4892-7FA2-E946-8FBA-F7293776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70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30B05B4-7373-7A4D-89C0-07ABAD9D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CFC8FD-923C-2145-93BA-3EA4D3B2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AC3A7D-9AA5-B540-878D-DBB2D1C3E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7DE8-62E3-3D49-A2DF-48DD001F3D2F}" type="datetimeFigureOut">
              <a:rPr lang="fr-FR" smtClean="0"/>
              <a:t>15/06/2020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19FFA-20AE-B943-81C7-F1D4E067E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F0E7E-6DC0-ED47-8F3E-FC7EC27CE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FBE0-BBDC-284F-996F-2B09E3783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5.m4a"/><Relationship Id="rId7" Type="http://schemas.openxmlformats.org/officeDocument/2006/relationships/image" Target="../media/image8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8.m4a"/><Relationship Id="rId7" Type="http://schemas.openxmlformats.org/officeDocument/2006/relationships/image" Target="../media/image12.jpe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EC93B-6334-DA4C-B67A-71BECE7D8549}"/>
              </a:ext>
            </a:extLst>
          </p:cNvPr>
          <p:cNvSpPr/>
          <p:nvPr/>
        </p:nvSpPr>
        <p:spPr>
          <a:xfrm>
            <a:off x="793017" y="510649"/>
            <a:ext cx="106059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fr-FR" sz="88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BONJOUR LES ENFANTS !</a:t>
            </a:r>
          </a:p>
        </p:txBody>
      </p:sp>
      <p:pic>
        <p:nvPicPr>
          <p:cNvPr id="3074" name="Picture 2" descr="Maitresse Ecole Vectoriels et illustrations libres de droits - iStock">
            <a:extLst>
              <a:ext uri="{FF2B5EF4-FFF2-40B4-BE49-F238E27FC236}">
                <a16:creationId xmlns:a16="http://schemas.microsoft.com/office/drawing/2014/main" id="{64F85B05-D644-8345-B17C-94C43464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4" y="2165543"/>
            <a:ext cx="5352143" cy="45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17FF982-6C31-4A44-963C-765E8CB62B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22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2"/>
    </mc:Choice>
    <mc:Fallback>
      <p:transition spd="slow" advTm="1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197" objId="4"/>
        <p14:stopEvt time="1590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tine : images, photos et images vectorielles de stock ...">
            <a:extLst>
              <a:ext uri="{FF2B5EF4-FFF2-40B4-BE49-F238E27FC236}">
                <a16:creationId xmlns:a16="http://schemas.microsoft.com/office/drawing/2014/main" id="{F6795C85-0C8A-5743-9FE3-DC7CE48E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09" y="1043283"/>
            <a:ext cx="5845007" cy="47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6202FE-0783-834B-A0C1-8A8BC0D6D448}"/>
              </a:ext>
            </a:extLst>
          </p:cNvPr>
          <p:cNvSpPr/>
          <p:nvPr/>
        </p:nvSpPr>
        <p:spPr>
          <a:xfrm>
            <a:off x="3310360" y="5532698"/>
            <a:ext cx="4213184" cy="28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C6C7005-12CC-6545-BAAC-58A148B3BA1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95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78"/>
    </mc:Choice>
    <mc:Fallback>
      <p:transition spd="slow" advTm="2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65" objId="4"/>
        <p14:stopEvt time="26980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eur, avoir, enfants, illustration, breakfast. Jouir de, garçon ...">
            <a:extLst>
              <a:ext uri="{FF2B5EF4-FFF2-40B4-BE49-F238E27FC236}">
                <a16:creationId xmlns:a16="http://schemas.microsoft.com/office/drawing/2014/main" id="{618F0339-872A-6748-833C-E3E2311F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41" y="131739"/>
            <a:ext cx="7626730" cy="70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E4BA8F-F586-1E43-A04C-67D9A82553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09"/>
    </mc:Choice>
    <mc:Fallback>
      <p:transition spd="slow" advTm="22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4" objId="3"/>
        <p14:stopEvt time="2244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rçon Mignon De Bande Dessinée Se Laver Les Mains Clip Art Libres ...">
            <a:extLst>
              <a:ext uri="{FF2B5EF4-FFF2-40B4-BE49-F238E27FC236}">
                <a16:creationId xmlns:a16="http://schemas.microsoft.com/office/drawing/2014/main" id="{A8610A03-AF95-6947-8282-429604D3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6" y="314080"/>
            <a:ext cx="4031788" cy="55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romotion Modèles Faire Tabliers, Acheter des Modèles Faire ...">
            <a:extLst>
              <a:ext uri="{FF2B5EF4-FFF2-40B4-BE49-F238E27FC236}">
                <a16:creationId xmlns:a16="http://schemas.microsoft.com/office/drawing/2014/main" id="{F515FC3B-8ACA-4346-AE20-31B5E20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7" y="1054309"/>
            <a:ext cx="4572000" cy="453043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4DDC242-8391-DF45-BFA5-3543E136D7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5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28"/>
    </mc:Choice>
    <mc:Fallback>
      <p:transition spd="slow" advTm="26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88" objId="3"/>
        <p14:stopEvt time="2682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Illustration Of Kid Bathing Stock Illustration - Download ...">
            <a:extLst>
              <a:ext uri="{FF2B5EF4-FFF2-40B4-BE49-F238E27FC236}">
                <a16:creationId xmlns:a16="http://schemas.microsoft.com/office/drawing/2014/main" id="{9F79D498-D734-F740-BB7E-8B804593F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3" y="0"/>
            <a:ext cx="3338621" cy="33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tit garçon s&amp;#39;habiller - Telecharger Vectoriel Gratuit ...">
            <a:extLst>
              <a:ext uri="{FF2B5EF4-FFF2-40B4-BE49-F238E27FC236}">
                <a16:creationId xmlns:a16="http://schemas.microsoft.com/office/drawing/2014/main" id="{820BEE2A-C5E4-3840-A4BB-7E7EE0FE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44" y="2233732"/>
            <a:ext cx="2204369" cy="43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 Petit Groupe De Jeunes Traverser La Rue Aller à L'école Banque ...">
            <a:extLst>
              <a:ext uri="{FF2B5EF4-FFF2-40B4-BE49-F238E27FC236}">
                <a16:creationId xmlns:a16="http://schemas.microsoft.com/office/drawing/2014/main" id="{B787C4FA-91CF-9D4B-9EC0-C7456577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0659" y="2513960"/>
            <a:ext cx="6241341" cy="402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6F8E91B-6575-9E4F-A414-9FABBB006B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83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81"/>
    </mc:Choice>
    <mc:Fallback>
      <p:transition spd="slow" advTm="31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01" objId="3"/>
        <p14:stopEvt time="31131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lustration De Kid Se Réveiller | Vecteur Premium">
            <a:extLst>
              <a:ext uri="{FF2B5EF4-FFF2-40B4-BE49-F238E27FC236}">
                <a16:creationId xmlns:a16="http://schemas.microsoft.com/office/drawing/2014/main" id="{B6623C26-EC27-E246-ABDA-CE66345C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75" y="142530"/>
            <a:ext cx="6368450" cy="63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9D2BA3-9176-0C46-AA13-B0A91028A3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632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683"/>
    </mc:Choice>
    <mc:Fallback>
      <p:transition spd="slow" advTm="22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9" objId="3"/>
        <p14:stopEvt time="22274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57C53727-8DE3-9D4D-8BD7-7AB23A49A140}"/>
              </a:ext>
            </a:extLst>
          </p:cNvPr>
          <p:cNvSpPr/>
          <p:nvPr/>
        </p:nvSpPr>
        <p:spPr>
          <a:xfrm>
            <a:off x="684835" y="3186684"/>
            <a:ext cx="11422284" cy="4014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C91E228-DF1E-4B49-B559-E5976CB0852F}"/>
              </a:ext>
            </a:extLst>
          </p:cNvPr>
          <p:cNvSpPr/>
          <p:nvPr/>
        </p:nvSpPr>
        <p:spPr>
          <a:xfrm>
            <a:off x="295153" y="3186683"/>
            <a:ext cx="428264" cy="4014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andonnées &amp; levers de soleil : des moments magiques - Aventure ...">
            <a:extLst>
              <a:ext uri="{FF2B5EF4-FFF2-40B4-BE49-F238E27FC236}">
                <a16:creationId xmlns:a16="http://schemas.microsoft.com/office/drawing/2014/main" id="{7AC08F6A-303D-9047-A6AD-62106A13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4" y="1792305"/>
            <a:ext cx="4873712" cy="32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1 avec les doigts&quot;">
            <a:extLst>
              <a:ext uri="{FF2B5EF4-FFF2-40B4-BE49-F238E27FC236}">
                <a16:creationId xmlns:a16="http://schemas.microsoft.com/office/drawing/2014/main" id="{271ADF16-9349-F046-80DC-A57031AA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62" y="371538"/>
            <a:ext cx="1005957" cy="114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7E8807D-001A-524B-82A4-070CBC360E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37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63"/>
    </mc:Choice>
    <mc:Fallback>
      <p:transition spd="slow" advTm="24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9" objId="5"/>
        <p14:stopEvt time="24463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57C53727-8DE3-9D4D-8BD7-7AB23A49A140}"/>
              </a:ext>
            </a:extLst>
          </p:cNvPr>
          <p:cNvSpPr/>
          <p:nvPr/>
        </p:nvSpPr>
        <p:spPr>
          <a:xfrm>
            <a:off x="684835" y="3186684"/>
            <a:ext cx="11422284" cy="4014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C91E228-DF1E-4B49-B559-E5976CB0852F}"/>
              </a:ext>
            </a:extLst>
          </p:cNvPr>
          <p:cNvSpPr/>
          <p:nvPr/>
        </p:nvSpPr>
        <p:spPr>
          <a:xfrm>
            <a:off x="295153" y="3186683"/>
            <a:ext cx="428264" cy="40146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andonnées &amp; levers de soleil : des moments magiques - Aventure ...">
            <a:extLst>
              <a:ext uri="{FF2B5EF4-FFF2-40B4-BE49-F238E27FC236}">
                <a16:creationId xmlns:a16="http://schemas.microsoft.com/office/drawing/2014/main" id="{7AC08F6A-303D-9047-A6AD-62106A13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76" y="2340710"/>
            <a:ext cx="2978988" cy="20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ôtes D'herbe Verte Sous Le Soleil De Midi En Ciel Bleu. Image ...">
            <a:extLst>
              <a:ext uri="{FF2B5EF4-FFF2-40B4-BE49-F238E27FC236}">
                <a16:creationId xmlns:a16="http://schemas.microsoft.com/office/drawing/2014/main" id="{FC27D43D-F0A7-7546-BC5F-0849D6AD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08" y="1684795"/>
            <a:ext cx="4972074" cy="33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 de recherche d'images pour &quot;1 avec les doigts&quot;">
            <a:extLst>
              <a:ext uri="{FF2B5EF4-FFF2-40B4-BE49-F238E27FC236}">
                <a16:creationId xmlns:a16="http://schemas.microsoft.com/office/drawing/2014/main" id="{271ADF16-9349-F046-80DC-A57031AA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21" y="1392185"/>
            <a:ext cx="514098" cy="5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ésultat de recherche d'images pour &quot;1 avec les doigts&quot;">
            <a:extLst>
              <a:ext uri="{FF2B5EF4-FFF2-40B4-BE49-F238E27FC236}">
                <a16:creationId xmlns:a16="http://schemas.microsoft.com/office/drawing/2014/main" id="{0586578C-5D05-6F40-A581-F5B3C13D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0494" y="115448"/>
            <a:ext cx="1158851" cy="11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7D96C1B-E014-D14F-80EF-B895AE22CC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333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50"/>
    </mc:Choice>
    <mc:Fallback>
      <p:transition spd="slow" advTm="40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6" objId="5"/>
        <p14:stopEvt time="40850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EC93B-6334-DA4C-B67A-71BECE7D8549}"/>
              </a:ext>
            </a:extLst>
          </p:cNvPr>
          <p:cNvSpPr/>
          <p:nvPr/>
        </p:nvSpPr>
        <p:spPr>
          <a:xfrm>
            <a:off x="2372746" y="420440"/>
            <a:ext cx="7772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fr-FR" sz="8800" b="1" cap="none" spc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 REVOIR !</a:t>
            </a:r>
          </a:p>
        </p:txBody>
      </p:sp>
      <p:pic>
        <p:nvPicPr>
          <p:cNvPr id="5" name="Picture 2" descr="Maitresse Ecole Vectoriels et illustrations libres de droits - iStock">
            <a:extLst>
              <a:ext uri="{FF2B5EF4-FFF2-40B4-BE49-F238E27FC236}">
                <a16:creationId xmlns:a16="http://schemas.microsoft.com/office/drawing/2014/main" id="{191FBB22-1699-6149-8F56-6213DA36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24" y="2165543"/>
            <a:ext cx="5352143" cy="457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D85206A-6649-DC4A-BC0D-8F09AAD1761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51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98"/>
    </mc:Choice>
    <mc:Fallback>
      <p:transition spd="slow" advTm="2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1" objId="4"/>
        <p14:stopEvt time="24301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Macintosh PowerPoint</Application>
  <PresentationFormat>Grand écran</PresentationFormat>
  <Paragraphs>5</Paragraphs>
  <Slides>9</Slides>
  <Notes>3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4</cp:revision>
  <dcterms:created xsi:type="dcterms:W3CDTF">2020-06-15T12:24:48Z</dcterms:created>
  <dcterms:modified xsi:type="dcterms:W3CDTF">2020-06-15T13:19:27Z</dcterms:modified>
</cp:coreProperties>
</file>