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6" r:id="rId3"/>
    <p:sldId id="260" r:id="rId4"/>
    <p:sldId id="261" r:id="rId5"/>
    <p:sldId id="262" r:id="rId6"/>
    <p:sldId id="266" r:id="rId7"/>
    <p:sldId id="263" r:id="rId8"/>
    <p:sldId id="265" r:id="rId9"/>
    <p:sldId id="267" r:id="rId10"/>
    <p:sldId id="268" r:id="rId11"/>
    <p:sldId id="269" r:id="rId12"/>
    <p:sldId id="264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3730"/>
  </p:normalViewPr>
  <p:slideViewPr>
    <p:cSldViewPr snapToGrid="0" snapToObjects="1" showGuides="1">
      <p:cViewPr varScale="1">
        <p:scale>
          <a:sx n="103" d="100"/>
          <a:sy n="103" d="100"/>
        </p:scale>
        <p:origin x="8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5551D-4B4C-C549-859F-4C208DC99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CFD3C5-18A9-AF4C-B62D-E4B043C51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C4A844-C3FC-1D47-89A7-A756BD4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12F84A-16D7-A849-A435-9624FE8E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512C95-AE07-C04B-AC2D-26002440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91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8EBAFC-99CB-7745-A50C-B5FD51D5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3C02B5-B436-BE4F-9E8C-C24AE0DA5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9BDEAF-B242-6643-9E36-39103524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153C04-A358-9643-B30F-6760B561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C53270-BD71-B047-9555-C1EAC0DF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63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2B95D7D-0C21-DA4C-AE86-2ADE7455D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EDDB51-A8B9-9244-BC2E-B534C926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B58307-4853-AC49-B4E5-BD26FFCB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899FDF-F914-684E-88B3-0098A715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60AE0B-A503-C748-B844-1AC17A1E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21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A2D59-5BB3-1E44-B80F-3654B863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05842E-8779-DE47-BA01-2755A9DD5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33E624-B5C0-E44B-B4AE-7A685B18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607496-44EE-A748-85A6-54665E3E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13DE37-44F3-FB4F-BF41-5AA99C58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3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7002E-40E1-EE4B-8CA3-D23528FA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47F730-3B1B-B247-96DC-0E19D52AD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5E841C-02A0-2242-A5F2-82B244C4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1E9FD6-E0EB-6142-9454-636E6A313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62F779-FAD5-1446-98BF-DFD1E26C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22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11706-4651-EC48-B647-A9F1997F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25890F-7D4B-BE42-9145-267223564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B16022-FF87-EA4C-8982-6CBCEC384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CC75F7-D597-574E-BEA9-750145B9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91438E-D7D7-9943-9188-0D53A15C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79A334-FDFB-964D-8BCE-B594409A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93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B98DC-CBF8-204F-88D8-CE32179FC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9CC20F-F027-704E-8ACD-F5624B9D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774EA6-E453-FB4D-A395-D880A508D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F15808-AB6C-884A-ABE0-C08B3926C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0B6834-B00D-E048-B56A-896C6F09F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AFE01A-335C-F64F-82C9-C0F85D50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D0A253-7B1F-EC4E-8FAC-E3011DEB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BF58F1-1D10-0445-8D45-19C4FBE2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0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74DBA-3E6E-B642-A99F-CB2B4696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C53E10-A562-7645-B22A-57DCDA34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EBC820-84C9-2B40-B30C-323101295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58D744-96E9-CA4F-A3AD-F998AB33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36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5555DF7-ADDD-474D-AA2D-50532CCC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8E2796-DFC3-7243-AE8E-21F0086D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717568-51E1-2D48-8B17-61FD80E6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54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94EB09-751A-A449-88CE-A8098859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49394F-C643-324B-8052-E2F0F92A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D3D8F1-FDD4-1143-8E81-BD1A4F3D5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210C3E-96BE-A642-91E6-393C1C7A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5CA64F-8947-F146-B866-34A82744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B413B7-61D7-614C-83F9-C37BB469E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41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5EAE1-0660-CA46-BC7C-360306AB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320B9E-EDA0-9A45-95D6-95A266DDF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129F97-5BE3-0A4A-B24F-2CCCD685C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A29AD1-FCB6-3942-8AFD-6FCAC391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EA56EF-CF90-3E41-A841-6A48C520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2B5C9C-C769-9744-88F7-EA8A9D82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21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AD5D30-6B71-2548-9A93-0E97A495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72E706-A566-AD4B-A8BF-88D1A7611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C9FB50-52EF-1B4C-8B92-F084D5BFC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B8D43-D5E9-B045-856C-7742D37E794D}" type="datetimeFigureOut">
              <a:rPr lang="fr-FR" smtClean="0"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1F38C-5E7F-D049-AB6D-A82CECDCD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F45091-0A17-A041-87DF-CDBEFCECF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54499-DBE3-C44B-8641-4056D9F22E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11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5.m4a"/><Relationship Id="rId7" Type="http://schemas.openxmlformats.org/officeDocument/2006/relationships/image" Target="../media/image10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7.m4a"/><Relationship Id="rId7" Type="http://schemas.openxmlformats.org/officeDocument/2006/relationships/image" Target="../media/image15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FEC93B-6334-DA4C-B67A-71BECE7D8549}"/>
              </a:ext>
            </a:extLst>
          </p:cNvPr>
          <p:cNvSpPr/>
          <p:nvPr/>
        </p:nvSpPr>
        <p:spPr>
          <a:xfrm>
            <a:off x="793017" y="510649"/>
            <a:ext cx="106059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fr-FR" sz="88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BONJOUR LES ENFANTS !</a:t>
            </a:r>
          </a:p>
        </p:txBody>
      </p:sp>
      <p:pic>
        <p:nvPicPr>
          <p:cNvPr id="3074" name="Picture 2" descr="Maitresse Ecole Vectoriels et illustrations libres de droits - iStock">
            <a:extLst>
              <a:ext uri="{FF2B5EF4-FFF2-40B4-BE49-F238E27FC236}">
                <a16:creationId xmlns:a16="http://schemas.microsoft.com/office/drawing/2014/main" id="{64F85B05-D644-8345-B17C-94C43464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24" y="2165543"/>
            <a:ext cx="5352143" cy="45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70D534E-FB49-D245-82A4-4F1E64382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93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18" objId="3"/>
        <p14:stopEvt time="1.84467440737096E1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euvre collective empreinte doigt peinture colombe picasso ...">
            <a:extLst>
              <a:ext uri="{FF2B5EF4-FFF2-40B4-BE49-F238E27FC236}">
                <a16:creationId xmlns:a16="http://schemas.microsoft.com/office/drawing/2014/main" id="{47273E6D-3791-894D-A253-330C0C29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4" y="-75531"/>
            <a:ext cx="9338091" cy="700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ouée 2">
            <a:extLst>
              <a:ext uri="{FF2B5EF4-FFF2-40B4-BE49-F238E27FC236}">
                <a16:creationId xmlns:a16="http://schemas.microsoft.com/office/drawing/2014/main" id="{E1D87DC1-987F-2946-95AD-BCBEA4F6F3F4}"/>
              </a:ext>
            </a:extLst>
          </p:cNvPr>
          <p:cNvSpPr/>
          <p:nvPr/>
        </p:nvSpPr>
        <p:spPr>
          <a:xfrm>
            <a:off x="6736080" y="1386840"/>
            <a:ext cx="2819399" cy="2941320"/>
          </a:xfrm>
          <a:prstGeom prst="donut">
            <a:avLst>
              <a:gd name="adj" fmla="val 7757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Bouée 4">
            <a:extLst>
              <a:ext uri="{FF2B5EF4-FFF2-40B4-BE49-F238E27FC236}">
                <a16:creationId xmlns:a16="http://schemas.microsoft.com/office/drawing/2014/main" id="{36F1339B-6F3B-7F44-A8D3-7BB9C0A91D07}"/>
              </a:ext>
            </a:extLst>
          </p:cNvPr>
          <p:cNvSpPr/>
          <p:nvPr/>
        </p:nvSpPr>
        <p:spPr>
          <a:xfrm>
            <a:off x="1767841" y="2819400"/>
            <a:ext cx="2819398" cy="2941320"/>
          </a:xfrm>
          <a:prstGeom prst="donut">
            <a:avLst>
              <a:gd name="adj" fmla="val 7757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D69BE042-101C-BA48-8EE8-B4093E0A4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78"/>
    </mc:Choice>
    <mc:Fallback>
      <p:transition spd="slow" advTm="59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4698" objId="4"/>
        <p14:stopEvt time="59978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ood Modele De Coeur A Imprimer Gratuit (avec images) | Modèle de ...">
            <a:extLst>
              <a:ext uri="{FF2B5EF4-FFF2-40B4-BE49-F238E27FC236}">
                <a16:creationId xmlns:a16="http://schemas.microsoft.com/office/drawing/2014/main" id="{8D57723E-12E1-8049-A315-663E078FF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05" y="-2603959"/>
            <a:ext cx="7537622" cy="106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AC6143C-3ABA-5E4B-A076-A4EBB6861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E7A6F48-ADD4-124D-96B2-EEAAC96B1F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56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27"/>
    </mc:Choice>
    <mc:Fallback>
      <p:transition spd="slow" advTm="42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" objId="3"/>
        <p14:stopEvt time="42527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FEC93B-6334-DA4C-B67A-71BECE7D8549}"/>
              </a:ext>
            </a:extLst>
          </p:cNvPr>
          <p:cNvSpPr/>
          <p:nvPr/>
        </p:nvSpPr>
        <p:spPr>
          <a:xfrm>
            <a:off x="2372746" y="420440"/>
            <a:ext cx="77729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fr-FR" sz="88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AU REVOIR !</a:t>
            </a:r>
          </a:p>
        </p:txBody>
      </p:sp>
      <p:pic>
        <p:nvPicPr>
          <p:cNvPr id="5" name="Picture 2" descr="Maitresse Ecole Vectoriels et illustrations libres de droits - iStock">
            <a:extLst>
              <a:ext uri="{FF2B5EF4-FFF2-40B4-BE49-F238E27FC236}">
                <a16:creationId xmlns:a16="http://schemas.microsoft.com/office/drawing/2014/main" id="{191FBB22-1699-6149-8F56-6213DA36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24" y="2165543"/>
            <a:ext cx="5352143" cy="45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A1CFB1F-48D4-8745-AEF8-43AE57BC90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30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63"/>
    </mc:Choice>
    <mc:Fallback>
      <p:transition spd="slow" advTm="2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13" objId="3"/>
        <p14:stopEvt time="2046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ux de points, jeux de malins - Culture / Next">
            <a:extLst>
              <a:ext uri="{FF2B5EF4-FFF2-40B4-BE49-F238E27FC236}">
                <a16:creationId xmlns:a16="http://schemas.microsoft.com/office/drawing/2014/main" id="{B853E00B-3491-DA47-AE06-74A0416B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0"/>
            <a:ext cx="6843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569C79F-B3F7-1549-B367-12C225BA9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76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40"/>
    </mc:Choice>
    <mc:Fallback>
      <p:transition spd="slow" advTm="1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5" objId="2"/>
        <p14:stopEvt time="1834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ts De Lumières De Disco Illustration de Vecteur - Illustration ...">
            <a:extLst>
              <a:ext uri="{FF2B5EF4-FFF2-40B4-BE49-F238E27FC236}">
                <a16:creationId xmlns:a16="http://schemas.microsoft.com/office/drawing/2014/main" id="{16D8309C-B73B-2E46-894C-35761441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14" y="0"/>
            <a:ext cx="8449371" cy="74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09F2711-DEDE-B247-889C-F263EC56AF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66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1"/>
    </mc:Choice>
    <mc:Fallback>
      <p:transition spd="slow" advTm="2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8" objId="2"/>
        <p14:stopEvt time="2013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sh Shape Design By Color Point Royalty Free Cliparts, Vectors ...">
            <a:extLst>
              <a:ext uri="{FF2B5EF4-FFF2-40B4-BE49-F238E27FC236}">
                <a16:creationId xmlns:a16="http://schemas.microsoft.com/office/drawing/2014/main" id="{1169AF82-EEA8-BF4E-8D3F-C7C59D71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2" y="203430"/>
            <a:ext cx="498877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og Shape Design By Color Point 免版稅剪貼畫，向量插圖和股票 ...">
            <a:extLst>
              <a:ext uri="{FF2B5EF4-FFF2-40B4-BE49-F238E27FC236}">
                <a16:creationId xmlns:a16="http://schemas.microsoft.com/office/drawing/2014/main" id="{D444D6FA-98A2-9749-8E9B-BFA46196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87" y="203430"/>
            <a:ext cx="4674836" cy="322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orme D'écureuil Dessin Vectoriel Par Point De Couleur Clip Art ...">
            <a:extLst>
              <a:ext uri="{FF2B5EF4-FFF2-40B4-BE49-F238E27FC236}">
                <a16:creationId xmlns:a16="http://schemas.microsoft.com/office/drawing/2014/main" id="{B1059381-781C-E54D-AEA8-D6766D46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08183"/>
            <a:ext cx="6095999" cy="28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88CAE65-AE8F-8C4F-8007-FFF3CC2D8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52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16"/>
    </mc:Choice>
    <mc:Fallback>
      <p:transition spd="slow" advTm="3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4" objId="2"/>
        <p14:stopEvt time="36816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lustración Del Vector De Insecto, Mariposa Decorativa Con Puntos ...">
            <a:extLst>
              <a:ext uri="{FF2B5EF4-FFF2-40B4-BE49-F238E27FC236}">
                <a16:creationId xmlns:a16="http://schemas.microsoft.com/office/drawing/2014/main" id="{ACC795C9-AEE7-C844-B546-E2FA6AF3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3201">
            <a:off x="653866" y="351982"/>
            <a:ext cx="3576128" cy="357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utterfly Shape Design By Color Point Royalty Free Cliparts ...">
            <a:extLst>
              <a:ext uri="{FF2B5EF4-FFF2-40B4-BE49-F238E27FC236}">
                <a16:creationId xmlns:a16="http://schemas.microsoft.com/office/drawing/2014/main" id="{A1B04637-DD7F-D742-9365-3E524D766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7911">
            <a:off x="7011868" y="983289"/>
            <a:ext cx="3585368" cy="273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lack Vector Butterfly Drawn Dots Picture Stock Vector (Royalty ...">
            <a:extLst>
              <a:ext uri="{FF2B5EF4-FFF2-40B4-BE49-F238E27FC236}">
                <a16:creationId xmlns:a16="http://schemas.microsoft.com/office/drawing/2014/main" id="{F89A1F74-5AB4-7E45-BA7E-A1686490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696" y="3895184"/>
            <a:ext cx="4377473" cy="343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lustración Del Vector. Mariposa Verde Con Puntos Rojos, Aislados ...">
            <a:extLst>
              <a:ext uri="{FF2B5EF4-FFF2-40B4-BE49-F238E27FC236}">
                <a16:creationId xmlns:a16="http://schemas.microsoft.com/office/drawing/2014/main" id="{021E2CFA-2FA3-244F-9FC0-846C3FEC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6666">
            <a:off x="2472020" y="3243611"/>
            <a:ext cx="3809653" cy="380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B1BC332-4B0D-A548-AAF9-7D3831918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49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2"/>
    </mc:Choice>
    <mc:Fallback>
      <p:transition spd="slow" advTm="3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60" objId="2"/>
        <p14:stopEvt time="30861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rme De Fusée Dessin Vectoriel Par Point De Couleur Clip Art ...">
            <a:extLst>
              <a:ext uri="{FF2B5EF4-FFF2-40B4-BE49-F238E27FC236}">
                <a16:creationId xmlns:a16="http://schemas.microsoft.com/office/drawing/2014/main" id="{CAF7A89B-283C-9D45-8467-3A35D9AD3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0"/>
            <a:ext cx="6403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E74F1C1-860E-7240-80D1-AB6632010F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21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48"/>
    </mc:Choice>
    <mc:Fallback>
      <p:transition spd="slow" advTm="2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0" objId="2"/>
        <p14:stopEvt time="26848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Figura De Puntos. Ilustración De Vector De Elemento De Diseño ...">
            <a:extLst>
              <a:ext uri="{FF2B5EF4-FFF2-40B4-BE49-F238E27FC236}">
                <a16:creationId xmlns:a16="http://schemas.microsoft.com/office/drawing/2014/main" id="{8352EAF4-566D-D94A-9499-DD70395F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11" y="2967683"/>
            <a:ext cx="4134678" cy="41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ot line simple footer border sun shape vector design Stock Vector ...">
            <a:extLst>
              <a:ext uri="{FF2B5EF4-FFF2-40B4-BE49-F238E27FC236}">
                <a16:creationId xmlns:a16="http://schemas.microsoft.com/office/drawing/2014/main" id="{0DD8701F-6B59-6B47-8FD6-F5541B48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39" y="134307"/>
            <a:ext cx="3167270" cy="33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ot line simple footer border sun shape vector design Stock Vector ...">
            <a:extLst>
              <a:ext uri="{FF2B5EF4-FFF2-40B4-BE49-F238E27FC236}">
                <a16:creationId xmlns:a16="http://schemas.microsoft.com/office/drawing/2014/main" id="{EC57CD00-1513-7749-9C76-95A5C570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77" y="101194"/>
            <a:ext cx="3047724" cy="325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06F240-C789-2843-AA62-ACDDE77DEA3F}"/>
              </a:ext>
            </a:extLst>
          </p:cNvPr>
          <p:cNvSpPr/>
          <p:nvPr/>
        </p:nvSpPr>
        <p:spPr>
          <a:xfrm>
            <a:off x="1219477" y="3154017"/>
            <a:ext cx="3047724" cy="27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A34066-9101-064A-BF51-2BBC9FBE7E21}"/>
              </a:ext>
            </a:extLst>
          </p:cNvPr>
          <p:cNvSpPr/>
          <p:nvPr/>
        </p:nvSpPr>
        <p:spPr>
          <a:xfrm>
            <a:off x="7553739" y="3269973"/>
            <a:ext cx="3167270" cy="27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La línea de puntos fronterizos de pie simple forma sol diseño ...">
            <a:extLst>
              <a:ext uri="{FF2B5EF4-FFF2-40B4-BE49-F238E27FC236}">
                <a16:creationId xmlns:a16="http://schemas.microsoft.com/office/drawing/2014/main" id="{921CF0D3-6154-254E-9B94-514F137C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94" y="3429000"/>
            <a:ext cx="3047724" cy="32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B68B0B-B111-3644-BBA3-08E0B178BE24}"/>
              </a:ext>
            </a:extLst>
          </p:cNvPr>
          <p:cNvSpPr/>
          <p:nvPr/>
        </p:nvSpPr>
        <p:spPr>
          <a:xfrm>
            <a:off x="2561121" y="6435534"/>
            <a:ext cx="3167270" cy="27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D30C4A6-0104-A74D-8245-A3B388E953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52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35"/>
    </mc:Choice>
    <mc:Fallback>
      <p:transition spd="slow" advTm="4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4" objId="2"/>
        <p14:stopEvt time="41527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llustration Colorée De Vecteur De Coeur Bleu Illustration de ...">
            <a:extLst>
              <a:ext uri="{FF2B5EF4-FFF2-40B4-BE49-F238E27FC236}">
                <a16:creationId xmlns:a16="http://schemas.microsoft.com/office/drawing/2014/main" id="{FEE6384A-61B3-7A4B-96AF-FC7FCDD1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0212" cy="74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INTILLISM | Peinture point, Pointillisme, Art plastique">
            <a:extLst>
              <a:ext uri="{FF2B5EF4-FFF2-40B4-BE49-F238E27FC236}">
                <a16:creationId xmlns:a16="http://schemas.microsoft.com/office/drawing/2014/main" id="{5EDE3308-A170-3F44-8E03-ED681F12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384" y="0"/>
            <a:ext cx="451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3028556-74BE-9E46-9E5C-B841854EF4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412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40"/>
    </mc:Choice>
    <mc:Fallback>
      <p:transition spd="slow" advTm="4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1" objId="2"/>
        <p14:stopEvt time="4924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es premières cartes de peinture au doigt - SES Creative - Lapinou ...">
            <a:extLst>
              <a:ext uri="{FF2B5EF4-FFF2-40B4-BE49-F238E27FC236}">
                <a16:creationId xmlns:a16="http://schemas.microsoft.com/office/drawing/2014/main" id="{04155CA7-FB18-3E45-B8D8-9E74259C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87" y="210276"/>
            <a:ext cx="5830956" cy="64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B74A96E-1365-3F42-8618-EC9149EE41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95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9"/>
    </mc:Choice>
    <mc:Fallback>
      <p:transition spd="slow" advTm="5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1" objId="2"/>
        <p14:stopEvt time="52175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8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</Words>
  <Application>Microsoft Macintosh PowerPoint</Application>
  <PresentationFormat>Grand écran</PresentationFormat>
  <Paragraphs>2</Paragraphs>
  <Slides>12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11</cp:revision>
  <dcterms:created xsi:type="dcterms:W3CDTF">2020-06-07T17:15:56Z</dcterms:created>
  <dcterms:modified xsi:type="dcterms:W3CDTF">2020-06-08T03:27:56Z</dcterms:modified>
</cp:coreProperties>
</file>