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8" r:id="rId3"/>
    <p:sldId id="256" r:id="rId4"/>
    <p:sldId id="260" r:id="rId5"/>
    <p:sldId id="261" r:id="rId6"/>
    <p:sldId id="264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8"/>
    <p:restoredTop sz="93692"/>
  </p:normalViewPr>
  <p:slideViewPr>
    <p:cSldViewPr snapToGrid="0" snapToObjects="1" showGuides="1">
      <p:cViewPr varScale="1">
        <p:scale>
          <a:sx n="110" d="100"/>
          <a:sy n="110" d="100"/>
        </p:scale>
        <p:origin x="55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95551D-4B4C-C549-859F-4C208DC99E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CCFD3C5-18A9-AF4C-B62D-E4B043C51C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C4A844-C3FC-1D47-89A7-A756BD4EF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8D43-D5E9-B045-856C-7742D37E794D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12F84A-16D7-A849-A435-9624FE8EC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512C95-AE07-C04B-AC2D-260024401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4499-DBE3-C44B-8641-4056D9F22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918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8EBAFC-99CB-7745-A50C-B5FD51D5D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03C02B5-B436-BE4F-9E8C-C24AE0DA5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9BDEAF-B242-6643-9E36-391035245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8D43-D5E9-B045-856C-7742D37E794D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153C04-A358-9643-B30F-6760B561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C53270-BD71-B047-9555-C1EAC0DFE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4499-DBE3-C44B-8641-4056D9F22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63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2B95D7D-0C21-DA4C-AE86-2ADE7455D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9EDDB51-A8B9-9244-BC2E-B534C926A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B58307-4853-AC49-B4E5-BD26FFCB2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8D43-D5E9-B045-856C-7742D37E794D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899FDF-F914-684E-88B3-0098A715D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60AE0B-A503-C748-B844-1AC17A1E7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4499-DBE3-C44B-8641-4056D9F22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212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BA2D59-5BB3-1E44-B80F-3654B8637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05842E-8779-DE47-BA01-2755A9DD5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33E624-B5C0-E44B-B4AE-7A685B185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8D43-D5E9-B045-856C-7742D37E794D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607496-44EE-A748-85A6-54665E3E5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13DE37-44F3-FB4F-BF41-5AA99C586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4499-DBE3-C44B-8641-4056D9F22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31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27002E-40E1-EE4B-8CA3-D23528FA7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47F730-3B1B-B247-96DC-0E19D52AD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5E841C-02A0-2242-A5F2-82B244C40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8D43-D5E9-B045-856C-7742D37E794D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1E9FD6-E0EB-6142-9454-636E6A313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62F779-FAD5-1446-98BF-DFD1E26CF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4499-DBE3-C44B-8641-4056D9F22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221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711706-4651-EC48-B647-A9F1997F2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25890F-7D4B-BE42-9145-2672235645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2B16022-FF87-EA4C-8982-6CBCEC384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CC75F7-D597-574E-BEA9-750145B93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8D43-D5E9-B045-856C-7742D37E794D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D91438E-D7D7-9943-9188-0D53A15C8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F79A334-FDFB-964D-8BCE-B594409AD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4499-DBE3-C44B-8641-4056D9F22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393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1B98DC-CBF8-204F-88D8-CE32179FC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9CC20F-F027-704E-8ACD-F5624B9D2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D774EA6-E453-FB4D-A395-D880A508D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F15808-AB6C-884A-ABE0-C08B3926CF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40B6834-B00D-E048-B56A-896C6F09FA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AFE01A-335C-F64F-82C9-C0F85D506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8D43-D5E9-B045-856C-7742D37E794D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3D0A253-7B1F-EC4E-8FAC-E3011DEBD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FBF58F1-1D10-0445-8D45-19C4FBE2C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4499-DBE3-C44B-8641-4056D9F22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603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E74DBA-3E6E-B642-A99F-CB2B4696C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9C53E10-A562-7645-B22A-57DCDA344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8D43-D5E9-B045-856C-7742D37E794D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EBC820-84C9-2B40-B30C-323101295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58D744-96E9-CA4F-A3AD-F998AB330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4499-DBE3-C44B-8641-4056D9F22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0366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5555DF7-ADDD-474D-AA2D-50532CCC3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8D43-D5E9-B045-856C-7742D37E794D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48E2796-DFC3-7243-AE8E-21F0086D7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717568-51E1-2D48-8B17-61FD80E6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4499-DBE3-C44B-8641-4056D9F22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754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94EB09-751A-A449-88CE-A80988597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49394F-C643-324B-8052-E2F0F92A8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9D3D8F1-FDD4-1143-8E81-BD1A4F3D5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210C3E-96BE-A642-91E6-393C1C7AA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8D43-D5E9-B045-856C-7742D37E794D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5CA64F-8947-F146-B866-34A827449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B413B7-61D7-614C-83F9-C37BB469E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4499-DBE3-C44B-8641-4056D9F22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41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45EAE1-0660-CA46-BC7C-360306AB4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2320B9E-EDA0-9A45-95D6-95A266DDFA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2129F97-5BE3-0A4A-B24F-2CCCD685CC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FA29AD1-FCB6-3942-8AFD-6FCAC3911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8D43-D5E9-B045-856C-7742D37E794D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CEA56EF-CF90-3E41-A841-6A48C520B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22B5C9C-C769-9744-88F7-EA8A9D827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4499-DBE3-C44B-8641-4056D9F22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212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8AD5D30-6B71-2548-9A93-0E97A495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72E706-A566-AD4B-A8BF-88D1A7611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C9FB50-52EF-1B4C-8B92-F084D5BFC9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B8D43-D5E9-B045-856C-7742D37E794D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E1F38C-5E7F-D049-AB6D-A82CECDCD6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F45091-0A17-A041-87DF-CDBEFCECF1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54499-DBE3-C44B-8641-4056D9F22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11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FEC93B-6334-DA4C-B67A-71BECE7D8549}"/>
              </a:ext>
            </a:extLst>
          </p:cNvPr>
          <p:cNvSpPr/>
          <p:nvPr/>
        </p:nvSpPr>
        <p:spPr>
          <a:xfrm>
            <a:off x="793017" y="510649"/>
            <a:ext cx="10605965" cy="144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fr-FR" sz="88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BONJOUR LES ENFANTS !</a:t>
            </a:r>
          </a:p>
        </p:txBody>
      </p:sp>
      <p:pic>
        <p:nvPicPr>
          <p:cNvPr id="3074" name="Picture 2" descr="Maitresse Ecole Vectoriels et illustrations libres de droits - iStock">
            <a:extLst>
              <a:ext uri="{FF2B5EF4-FFF2-40B4-BE49-F238E27FC236}">
                <a16:creationId xmlns:a16="http://schemas.microsoft.com/office/drawing/2014/main" id="{64F85B05-D644-8345-B17C-94C434647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24" y="2165543"/>
            <a:ext cx="5352143" cy="457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66AA614A-FC5B-6F40-AFB0-A8BF860DE06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3936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692"/>
    </mc:Choice>
    <mc:Fallback>
      <p:transition spd="slow" advTm="236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692" objId="3"/>
        <p14:stopEvt time="23692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euvre collective empreinte doigt peinture colombe picasso ...">
            <a:extLst>
              <a:ext uri="{FF2B5EF4-FFF2-40B4-BE49-F238E27FC236}">
                <a16:creationId xmlns:a16="http://schemas.microsoft.com/office/drawing/2014/main" id="{47273E6D-3791-894D-A253-330C0C29E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954" y="-75531"/>
            <a:ext cx="9338091" cy="700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ouée 2">
            <a:extLst>
              <a:ext uri="{FF2B5EF4-FFF2-40B4-BE49-F238E27FC236}">
                <a16:creationId xmlns:a16="http://schemas.microsoft.com/office/drawing/2014/main" id="{E1D87DC1-987F-2946-95AD-BCBEA4F6F3F4}"/>
              </a:ext>
            </a:extLst>
          </p:cNvPr>
          <p:cNvSpPr/>
          <p:nvPr/>
        </p:nvSpPr>
        <p:spPr>
          <a:xfrm>
            <a:off x="6736080" y="1386840"/>
            <a:ext cx="2819399" cy="2941320"/>
          </a:xfrm>
          <a:prstGeom prst="donut">
            <a:avLst>
              <a:gd name="adj" fmla="val 7757"/>
            </a:avLst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Bouée 4">
            <a:extLst>
              <a:ext uri="{FF2B5EF4-FFF2-40B4-BE49-F238E27FC236}">
                <a16:creationId xmlns:a16="http://schemas.microsoft.com/office/drawing/2014/main" id="{36F1339B-6F3B-7F44-A8D3-7BB9C0A91D07}"/>
              </a:ext>
            </a:extLst>
          </p:cNvPr>
          <p:cNvSpPr/>
          <p:nvPr/>
        </p:nvSpPr>
        <p:spPr>
          <a:xfrm>
            <a:off x="1767841" y="2819400"/>
            <a:ext cx="2819398" cy="2941320"/>
          </a:xfrm>
          <a:prstGeom prst="donut">
            <a:avLst>
              <a:gd name="adj" fmla="val 7757"/>
            </a:avLst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45BFBD37-482E-4A42-AEF5-A851BE045AF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90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126"/>
    </mc:Choice>
    <mc:Fallback>
      <p:transition spd="slow" advTm="441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85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5" grpId="0" animBg="1"/>
    </p:bldLst>
  </p:timing>
  <p:extLst mod="1">
    <p:ext uri="{E180D4A7-C9FB-4DFB-919C-405C955672EB}">
      <p14:showEvtLst xmlns:p14="http://schemas.microsoft.com/office/powerpoint/2010/main">
        <p14:playEvt time="5232" objId="4"/>
        <p14:stopEvt time="44005" objId="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âte à modeler : 3 activités à proposer dès 18 mois pour ...">
            <a:extLst>
              <a:ext uri="{FF2B5EF4-FFF2-40B4-BE49-F238E27FC236}">
                <a16:creationId xmlns:a16="http://schemas.microsoft.com/office/drawing/2014/main" id="{2709CC0D-40DF-A64B-9D69-1DB2DEAC6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99" y="0"/>
            <a:ext cx="99873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B4154FB-AAE1-B044-A6BC-3BD2E4F5E2C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2768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480"/>
    </mc:Choice>
    <mc:Fallback>
      <p:transition spd="slow" advTm="29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77" objId="2"/>
        <p14:stopEvt time="29480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 brigade d'Annaelle: Graphisme avec de la pâte à modeler">
            <a:extLst>
              <a:ext uri="{FF2B5EF4-FFF2-40B4-BE49-F238E27FC236}">
                <a16:creationId xmlns:a16="http://schemas.microsoft.com/office/drawing/2014/main" id="{FF50B1F0-97C5-5047-8414-2366E59F4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61FF6C29-3FE9-8B4C-9A64-84643FF7FA2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9661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545"/>
    </mc:Choice>
    <mc:Fallback>
      <p:transition spd="slow" advTm="305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336" objId="2"/>
        <p14:stopEvt time="30545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Épinglé sur Un jour une activité créative">
            <a:extLst>
              <a:ext uri="{FF2B5EF4-FFF2-40B4-BE49-F238E27FC236}">
                <a16:creationId xmlns:a16="http://schemas.microsoft.com/office/drawing/2014/main" id="{01B5F248-0BBF-224E-BFF6-E85395C16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0"/>
            <a:ext cx="482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914D2730-BE4F-9D46-A901-263770DD752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9521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254"/>
    </mc:Choice>
    <mc:Fallback>
      <p:transition spd="slow" advTm="442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62" objId="2"/>
        <p14:stopEvt time="44063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FEC93B-6334-DA4C-B67A-71BECE7D8549}"/>
              </a:ext>
            </a:extLst>
          </p:cNvPr>
          <p:cNvSpPr/>
          <p:nvPr/>
        </p:nvSpPr>
        <p:spPr>
          <a:xfrm>
            <a:off x="2372746" y="420440"/>
            <a:ext cx="7772923" cy="144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fr-FR" sz="88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AU REVOIR !</a:t>
            </a:r>
          </a:p>
        </p:txBody>
      </p:sp>
      <p:pic>
        <p:nvPicPr>
          <p:cNvPr id="5" name="Picture 2" descr="Maitresse Ecole Vectoriels et illustrations libres de droits - iStock">
            <a:extLst>
              <a:ext uri="{FF2B5EF4-FFF2-40B4-BE49-F238E27FC236}">
                <a16:creationId xmlns:a16="http://schemas.microsoft.com/office/drawing/2014/main" id="{191FBB22-1699-6149-8F56-6213DA366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24" y="2165543"/>
            <a:ext cx="5352143" cy="457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61DF2BC9-22F0-FE43-96CB-E2273464365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4306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768"/>
    </mc:Choice>
    <mc:Fallback>
      <p:transition spd="slow" advTm="22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81" objId="3"/>
        <p14:stopEvt time="21503" objId="3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9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7</Words>
  <Application>Microsoft Macintosh PowerPoint</Application>
  <PresentationFormat>Grand écran</PresentationFormat>
  <Paragraphs>2</Paragraphs>
  <Slides>6</Slides>
  <Notes>0</Notes>
  <HiddenSlides>0</HiddenSlides>
  <MMClips>6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15</cp:revision>
  <dcterms:created xsi:type="dcterms:W3CDTF">2020-06-07T17:15:56Z</dcterms:created>
  <dcterms:modified xsi:type="dcterms:W3CDTF">2020-06-15T13:36:15Z</dcterms:modified>
</cp:coreProperties>
</file>