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9" r:id="rId2"/>
    <p:sldId id="276" r:id="rId3"/>
    <p:sldId id="256" r:id="rId4"/>
    <p:sldId id="257" r:id="rId5"/>
    <p:sldId id="258" r:id="rId6"/>
    <p:sldId id="260" r:id="rId7"/>
    <p:sldId id="264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9437FF"/>
    <a:srgbClr val="FFFC00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6593"/>
    <p:restoredTop sz="93692"/>
  </p:normalViewPr>
  <p:slideViewPr>
    <p:cSldViewPr snapToGrid="0" snapToObjects="1" showGuides="1">
      <p:cViewPr varScale="1">
        <p:scale>
          <a:sx n="110" d="100"/>
          <a:sy n="110" d="100"/>
        </p:scale>
        <p:origin x="55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A6C68-27C0-4542-A8F6-E176308ADD44}" type="datetimeFigureOut">
              <a:rPr lang="fr-FR" smtClean="0"/>
              <a:t>15/06/2020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2D6A6-6C1D-4D4D-B326-EFC51E9F04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5750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2D6A6-6C1D-4D4D-B326-EFC51E9F046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89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EE186A-7FFC-9546-9651-F853F0393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7CFBF08-30C1-9F41-9981-B889A8373F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E3E6E2-64CC-F542-A149-2863FC5D6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2A15-5659-1F49-A749-8C85D698A37E}" type="datetimeFigureOut">
              <a:rPr lang="fr-FR" smtClean="0"/>
              <a:t>15/06/2020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1B1884-4E02-9842-892B-F9857F9BF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1681C7-DD01-714F-8512-2517159A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A4D2-84E7-D54C-810E-68309BFE01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2782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0A9196-457E-7C4C-9FBA-21F60FB18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8ABEED7-BF76-1048-93B2-7DA29EF4E1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8D4C8F-4788-A545-A8D0-8EEF674D5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2A15-5659-1F49-A749-8C85D698A37E}" type="datetimeFigureOut">
              <a:rPr lang="fr-FR" smtClean="0"/>
              <a:t>15/06/2020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DCA5E6-9EF2-0C4A-AB37-413A058C7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25ED7-99FA-C341-9336-B808CB63F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A4D2-84E7-D54C-810E-68309BFE01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3185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494072A-EEF8-BF47-A514-87C2E2969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607F6B1-E476-C04A-B451-AA56B7286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695039-256F-7D41-9FF7-E3C3BD508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2A15-5659-1F49-A749-8C85D698A37E}" type="datetimeFigureOut">
              <a:rPr lang="fr-FR" smtClean="0"/>
              <a:t>15/06/2020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9E75BB-422B-C149-B7FB-FF3ED3DA9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FE2486-2831-C546-894A-36FB690DD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A4D2-84E7-D54C-810E-68309BFE01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356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264FA4-6A25-DE49-8F6A-BB192F7D2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A3404C-4806-4942-BE14-FB082A0F1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B0671D-04C0-6C41-B1BB-713B61014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2A15-5659-1F49-A749-8C85D698A37E}" type="datetimeFigureOut">
              <a:rPr lang="fr-FR" smtClean="0"/>
              <a:t>15/06/2020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DB0D00-192D-804C-9CF1-4EB85A360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F88F08-8689-254C-A519-90235E3DE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A4D2-84E7-D54C-810E-68309BFE01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6496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D7CFAF-079E-AB44-8D56-8C557866E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36F2AC-FD9C-A242-BEC7-04A7F1CBF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2762AA-A5D4-9646-8799-9DB2F3873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2A15-5659-1F49-A749-8C85D698A37E}" type="datetimeFigureOut">
              <a:rPr lang="fr-FR" smtClean="0"/>
              <a:t>15/06/2020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CD3378-3ED8-2048-95B8-019E8E4E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02DD1B-0789-544A-8FB1-119B2E159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A4D2-84E7-D54C-810E-68309BFE01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7404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DAA2D3-5233-2A44-A9D5-74F1E61B4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B662A9-D473-904D-A7E9-A15BEC8A21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A27EAEE-29F1-904C-98FF-B2A7483AB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ADFF636-24D3-5A49-8454-287179F28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2A15-5659-1F49-A749-8C85D698A37E}" type="datetimeFigureOut">
              <a:rPr lang="fr-FR" smtClean="0"/>
              <a:t>15/06/2020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8B16BBE-45C9-AF46-AB14-AEBB3009E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0C1F75-D1F2-2D46-BA41-5FC8CA756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A4D2-84E7-D54C-810E-68309BFE01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4092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A4556D-3DCE-8148-93F9-BF7F47AA4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6BE8AD-DBA0-0845-AD8B-9ABF57668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FCA0C5-E95C-3B4E-911E-2000B02E9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3133F0C-A059-5844-BE80-DB2D6B1AA8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536AF95-7AA3-7048-8EEB-A15C0B13E2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FC9790D-26BD-3345-9167-8D8493A97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2A15-5659-1F49-A749-8C85D698A37E}" type="datetimeFigureOut">
              <a:rPr lang="fr-FR" smtClean="0"/>
              <a:t>15/06/2020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735480D-2BD4-1148-9EE7-C6C66A900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8CF3F46-78A7-5F49-9EFC-680249E2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A4D2-84E7-D54C-810E-68309BFE01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8142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CF842C-E21A-7344-92F2-4EDEB5289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04816F9-4E3B-5A40-815E-383598DA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2A15-5659-1F49-A749-8C85D698A37E}" type="datetimeFigureOut">
              <a:rPr lang="fr-FR" smtClean="0"/>
              <a:t>15/06/2020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090D4B9-B205-9142-AEC0-B6B2789E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72C2F94-8499-DE49-9A7C-6DF4FBD73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A4D2-84E7-D54C-810E-68309BFE01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4497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361B0DE-046A-514D-8EA6-19316130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2A15-5659-1F49-A749-8C85D698A37E}" type="datetimeFigureOut">
              <a:rPr lang="fr-FR" smtClean="0"/>
              <a:t>15/06/2020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88E7BB-EA04-864E-B78C-9EE6F9D88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F3F558-2384-B34C-ACB6-6435A467D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A4D2-84E7-D54C-810E-68309BFE01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9851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902DDC-FD86-B648-931F-18AE919E1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40AA83-A144-6046-9A0A-1865A0475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DA0E60A-7ECA-4744-A545-92FF2B8A0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E6DD90E-2E98-9A47-80DB-B0F16E925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2A15-5659-1F49-A749-8C85D698A37E}" type="datetimeFigureOut">
              <a:rPr lang="fr-FR" smtClean="0"/>
              <a:t>15/06/2020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10F8167-C422-3D49-9BA8-8C3069587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E83B41-843D-4941-BC33-6DF994F0B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A4D2-84E7-D54C-810E-68309BFE01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996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F514D1-1ADE-614E-A162-F32440C0D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26BE341-B552-FC42-A881-671A56EFC1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DA1173A-4911-A340-B8A1-55E5EBDB5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F35DA2-0F4A-6441-8A7C-A2F72AB86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2A15-5659-1F49-A749-8C85D698A37E}" type="datetimeFigureOut">
              <a:rPr lang="fr-FR" smtClean="0"/>
              <a:t>15/06/2020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9145B5-01ED-AC41-A894-B0E356525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50E598F-028A-1B49-A724-86A41D039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A4D2-84E7-D54C-810E-68309BFE01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157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EB889A-4697-5346-9138-CACA7B6FF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0812458-CCF5-A040-9BB1-2C8C719CC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5ED023-267E-2745-BEC7-75A0977AB9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E2A15-5659-1F49-A749-8C85D698A37E}" type="datetimeFigureOut">
              <a:rPr lang="fr-FR" smtClean="0"/>
              <a:t>15/06/2020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BCA72D-CED7-9049-956C-F215E9A29E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35D2D9-217B-C94C-BAED-B443EACE0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5A4D2-84E7-D54C-810E-68309BFE01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65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3.m4a"/><Relationship Id="rId7" Type="http://schemas.openxmlformats.org/officeDocument/2006/relationships/image" Target="../media/image8.jpe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11" Type="http://schemas.openxmlformats.org/officeDocument/2006/relationships/image" Target="../media/image2.png"/><Relationship Id="rId5" Type="http://schemas.openxmlformats.org/officeDocument/2006/relationships/image" Target="../media/image6.jpe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3.jpeg"/><Relationship Id="rId12" Type="http://schemas.openxmlformats.org/officeDocument/2006/relationships/image" Target="../media/image13.jpe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6.jpeg"/><Relationship Id="rId11" Type="http://schemas.openxmlformats.org/officeDocument/2006/relationships/image" Target="../media/image12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5.m4a"/><Relationship Id="rId7" Type="http://schemas.openxmlformats.org/officeDocument/2006/relationships/image" Target="../media/image14.jpe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media6.m4a"/><Relationship Id="rId7" Type="http://schemas.openxmlformats.org/officeDocument/2006/relationships/image" Target="../media/image17.jpe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FEC93B-6334-DA4C-B67A-71BECE7D8549}"/>
              </a:ext>
            </a:extLst>
          </p:cNvPr>
          <p:cNvSpPr/>
          <p:nvPr/>
        </p:nvSpPr>
        <p:spPr>
          <a:xfrm>
            <a:off x="793017" y="510649"/>
            <a:ext cx="10605965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fr-FR" sz="88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BONJOUR LES ENFANTS !</a:t>
            </a:r>
          </a:p>
        </p:txBody>
      </p:sp>
      <p:pic>
        <p:nvPicPr>
          <p:cNvPr id="3074" name="Picture 2" descr="Maitresse Ecole Vectoriels et illustrations libres de droits - iStock">
            <a:extLst>
              <a:ext uri="{FF2B5EF4-FFF2-40B4-BE49-F238E27FC236}">
                <a16:creationId xmlns:a16="http://schemas.microsoft.com/office/drawing/2014/main" id="{64F85B05-D644-8345-B17C-94C434647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24" y="2165543"/>
            <a:ext cx="5352143" cy="457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792E5529-83BE-3D46-AD9B-0A99DEFCE5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3657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14"/>
    </mc:Choice>
    <mc:Fallback>
      <p:transition spd="slow" advTm="16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197" objId="3"/>
        <p14:stopEvt time="16714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57C53727-8DE3-9D4D-8BD7-7AB23A49A140}"/>
              </a:ext>
            </a:extLst>
          </p:cNvPr>
          <p:cNvSpPr/>
          <p:nvPr/>
        </p:nvSpPr>
        <p:spPr>
          <a:xfrm>
            <a:off x="684835" y="3186684"/>
            <a:ext cx="11422284" cy="40146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C91E228-DF1E-4B49-B559-E5976CB0852F}"/>
              </a:ext>
            </a:extLst>
          </p:cNvPr>
          <p:cNvSpPr/>
          <p:nvPr/>
        </p:nvSpPr>
        <p:spPr>
          <a:xfrm>
            <a:off x="295153" y="3186683"/>
            <a:ext cx="428264" cy="40146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6" descr="Résultat de recherche d'images pour &quot;1 avec les doigts&quot;">
            <a:extLst>
              <a:ext uri="{FF2B5EF4-FFF2-40B4-BE49-F238E27FC236}">
                <a16:creationId xmlns:a16="http://schemas.microsoft.com/office/drawing/2014/main" id="{271ADF16-9349-F046-80DC-A57031AA3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544" y="1572120"/>
            <a:ext cx="514098" cy="58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Résultat de recherche d'images pour &quot;1 avec les doigts&quot;">
            <a:extLst>
              <a:ext uri="{FF2B5EF4-FFF2-40B4-BE49-F238E27FC236}">
                <a16:creationId xmlns:a16="http://schemas.microsoft.com/office/drawing/2014/main" id="{0586578C-5D05-6F40-A581-F5B3C13D1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20947" y="1603939"/>
            <a:ext cx="639970" cy="63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ésultat de recherche d'images pour &quot;3 avec les doigts&quot;">
            <a:extLst>
              <a:ext uri="{FF2B5EF4-FFF2-40B4-BE49-F238E27FC236}">
                <a16:creationId xmlns:a16="http://schemas.microsoft.com/office/drawing/2014/main" id="{4D1A7F63-7B20-9844-963C-E6AA79A4E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095" y="1462318"/>
            <a:ext cx="648528" cy="69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B96BBE73-AD51-7C4E-BF79-EC828C7AFE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624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71"/>
    </mc:Choice>
    <mc:Fallback>
      <p:transition spd="slow" advTm="32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467" objId="2"/>
        <p14:stopEvt time="32571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57C53727-8DE3-9D4D-8BD7-7AB23A49A140}"/>
              </a:ext>
            </a:extLst>
          </p:cNvPr>
          <p:cNvSpPr/>
          <p:nvPr/>
        </p:nvSpPr>
        <p:spPr>
          <a:xfrm>
            <a:off x="684835" y="3186684"/>
            <a:ext cx="11422284" cy="40146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C91E228-DF1E-4B49-B559-E5976CB0852F}"/>
              </a:ext>
            </a:extLst>
          </p:cNvPr>
          <p:cNvSpPr/>
          <p:nvPr/>
        </p:nvSpPr>
        <p:spPr>
          <a:xfrm>
            <a:off x="295153" y="3186683"/>
            <a:ext cx="428264" cy="40146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Randonnées &amp; levers de soleil : des moments magiques - Aventure ...">
            <a:extLst>
              <a:ext uri="{FF2B5EF4-FFF2-40B4-BE49-F238E27FC236}">
                <a16:creationId xmlns:a16="http://schemas.microsoft.com/office/drawing/2014/main" id="{7AC08F6A-303D-9047-A6AD-62106A13F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99" y="2340712"/>
            <a:ext cx="2978988" cy="200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ôtes D'herbe Verte Sous Le Soleil De Midi En Ciel Bleu. Image ...">
            <a:extLst>
              <a:ext uri="{FF2B5EF4-FFF2-40B4-BE49-F238E27FC236}">
                <a16:creationId xmlns:a16="http://schemas.microsoft.com/office/drawing/2014/main" id="{FC27D43D-F0A7-7546-BC5F-0849D6AD0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384" y="2355931"/>
            <a:ext cx="3003096" cy="200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Où voir le coucher de soleil à Miami ? | Miami Off Road">
            <a:extLst>
              <a:ext uri="{FF2B5EF4-FFF2-40B4-BE49-F238E27FC236}">
                <a16:creationId xmlns:a16="http://schemas.microsoft.com/office/drawing/2014/main" id="{B27AF722-28FE-7B4A-B3C3-0B3484228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777" y="2340712"/>
            <a:ext cx="4025165" cy="200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ésultat de recherche d'images pour &quot;1 avec les doigts&quot;">
            <a:extLst>
              <a:ext uri="{FF2B5EF4-FFF2-40B4-BE49-F238E27FC236}">
                <a16:creationId xmlns:a16="http://schemas.microsoft.com/office/drawing/2014/main" id="{271ADF16-9349-F046-80DC-A57031AA3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544" y="1572120"/>
            <a:ext cx="514098" cy="58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Résultat de recherche d'images pour &quot;1 avec les doigts&quot;">
            <a:extLst>
              <a:ext uri="{FF2B5EF4-FFF2-40B4-BE49-F238E27FC236}">
                <a16:creationId xmlns:a16="http://schemas.microsoft.com/office/drawing/2014/main" id="{0586578C-5D05-6F40-A581-F5B3C13D1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20947" y="1603939"/>
            <a:ext cx="639970" cy="63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ésultat de recherche d'images pour &quot;3 avec les doigts&quot;">
            <a:extLst>
              <a:ext uri="{FF2B5EF4-FFF2-40B4-BE49-F238E27FC236}">
                <a16:creationId xmlns:a16="http://schemas.microsoft.com/office/drawing/2014/main" id="{4D1A7F63-7B20-9844-963C-E6AA79A4E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095" y="1462318"/>
            <a:ext cx="648528" cy="69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B0206C48-EF9C-9F45-8D30-8E4F503198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8987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559"/>
    </mc:Choice>
    <mc:Fallback>
      <p:transition spd="slow" advTm="77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59" objId="2"/>
        <p14:stopEvt time="77559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andonnées &amp; levers de soleil : des moments magiques - Aventure ...">
            <a:extLst>
              <a:ext uri="{FF2B5EF4-FFF2-40B4-BE49-F238E27FC236}">
                <a16:creationId xmlns:a16="http://schemas.microsoft.com/office/drawing/2014/main" id="{44A92232-9F70-EC44-A822-837243E69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72" y="258645"/>
            <a:ext cx="2391535" cy="16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Résultat de recherche d'images pour &quot;1 avec les doigts&quot;">
            <a:extLst>
              <a:ext uri="{FF2B5EF4-FFF2-40B4-BE49-F238E27FC236}">
                <a16:creationId xmlns:a16="http://schemas.microsoft.com/office/drawing/2014/main" id="{B59A83EE-DC3C-AE42-8F23-BD1140979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400" y="258645"/>
            <a:ext cx="412718" cy="46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llustration De Kid Se Réveiller | Vecteur Premium">
            <a:extLst>
              <a:ext uri="{FF2B5EF4-FFF2-40B4-BE49-F238E27FC236}">
                <a16:creationId xmlns:a16="http://schemas.microsoft.com/office/drawing/2014/main" id="{B6623C26-EC27-E246-ABDA-CE66345C1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465" y="258645"/>
            <a:ext cx="2391535" cy="239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cteur, avoir, enfants, illustration, breakfast. Jouir de, garçon ...">
            <a:extLst>
              <a:ext uri="{FF2B5EF4-FFF2-40B4-BE49-F238E27FC236}">
                <a16:creationId xmlns:a16="http://schemas.microsoft.com/office/drawing/2014/main" id="{618F0339-872A-6748-833C-E3E2311FD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870" y="349454"/>
            <a:ext cx="2677492" cy="248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ector Illustration Of Kid Bathing Stock Illustration - Download ...">
            <a:extLst>
              <a:ext uri="{FF2B5EF4-FFF2-40B4-BE49-F238E27FC236}">
                <a16:creationId xmlns:a16="http://schemas.microsoft.com/office/drawing/2014/main" id="{9F79D498-D734-F740-BB7E-8B804593F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5" y="2583207"/>
            <a:ext cx="2391535" cy="239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etit garçon s&amp;#39;habiller - Telecharger Vectoriel Gratuit ...">
            <a:extLst>
              <a:ext uri="{FF2B5EF4-FFF2-40B4-BE49-F238E27FC236}">
                <a16:creationId xmlns:a16="http://schemas.microsoft.com/office/drawing/2014/main" id="{820BEE2A-C5E4-3840-A4BB-7E7EE0FE6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317" y="3412402"/>
            <a:ext cx="1600601" cy="312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 Petit Groupe De Jeunes Traverser La Rue Aller à L'école Banque ...">
            <a:extLst>
              <a:ext uri="{FF2B5EF4-FFF2-40B4-BE49-F238E27FC236}">
                <a16:creationId xmlns:a16="http://schemas.microsoft.com/office/drawing/2014/main" id="{B787C4FA-91CF-9D4B-9EC0-C74565779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1497" y="3582364"/>
            <a:ext cx="4320180" cy="278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C346C3AA-E3B1-FA48-B816-8EDDC52417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9082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550"/>
    </mc:Choice>
    <mc:Fallback>
      <p:transition spd="slow" advTm="102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83" objId="2"/>
        <p14:stopEvt time="102092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ôtes D'herbe Verte Sous Le Soleil De Midi En Ciel Bleu. Image ...">
            <a:extLst>
              <a:ext uri="{FF2B5EF4-FFF2-40B4-BE49-F238E27FC236}">
                <a16:creationId xmlns:a16="http://schemas.microsoft.com/office/drawing/2014/main" id="{391E596F-B963-C548-9EF8-62947D766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0" y="448631"/>
            <a:ext cx="2791825" cy="186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Résultat de recherche d'images pour &quot;1 avec les doigts&quot;">
            <a:extLst>
              <a:ext uri="{FF2B5EF4-FFF2-40B4-BE49-F238E27FC236}">
                <a16:creationId xmlns:a16="http://schemas.microsoft.com/office/drawing/2014/main" id="{B1605FF8-59FB-824A-99F0-EB1D12723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3883" y="450012"/>
            <a:ext cx="639970" cy="63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arçon Mignon De Bande Dessinée Se Laver Les Mains Clip Art Libres ...">
            <a:extLst>
              <a:ext uri="{FF2B5EF4-FFF2-40B4-BE49-F238E27FC236}">
                <a16:creationId xmlns:a16="http://schemas.microsoft.com/office/drawing/2014/main" id="{A8610A03-AF95-6947-8282-429604D3F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1" y="2860306"/>
            <a:ext cx="2558282" cy="354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Promotion Modèles Faire Tabliers, Acheter des Modèles Faire ...">
            <a:extLst>
              <a:ext uri="{FF2B5EF4-FFF2-40B4-BE49-F238E27FC236}">
                <a16:creationId xmlns:a16="http://schemas.microsoft.com/office/drawing/2014/main" id="{F515FC3B-8ACA-4346-AE20-31B5E2013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85" y="314080"/>
            <a:ext cx="2978713" cy="2951633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ntine : images, photos et images vectorielles de stock ...">
            <a:extLst>
              <a:ext uri="{FF2B5EF4-FFF2-40B4-BE49-F238E27FC236}">
                <a16:creationId xmlns:a16="http://schemas.microsoft.com/office/drawing/2014/main" id="{F6795C85-0C8A-5743-9FE3-DC7CE48E4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898" y="3570853"/>
            <a:ext cx="4283731" cy="349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FBA680D8-62B7-AC41-884F-80EBC465C0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2505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334"/>
    </mc:Choice>
    <mc:Fallback>
      <p:transition spd="slow" advTm="73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45" objId="2"/>
        <p14:stopEvt time="73334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ù voir le coucher de soleil à Miami ? | Miami Off Road">
            <a:extLst>
              <a:ext uri="{FF2B5EF4-FFF2-40B4-BE49-F238E27FC236}">
                <a16:creationId xmlns:a16="http://schemas.microsoft.com/office/drawing/2014/main" id="{EA63BD0D-B104-4F4C-8DAE-5FD609983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34" y="268794"/>
            <a:ext cx="4025165" cy="200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ésultat de recherche d'images pour &quot;3 avec les doigts&quot;">
            <a:extLst>
              <a:ext uri="{FF2B5EF4-FFF2-40B4-BE49-F238E27FC236}">
                <a16:creationId xmlns:a16="http://schemas.microsoft.com/office/drawing/2014/main" id="{B1499D7C-BDF9-BE4D-8716-7EFA9BEF3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982" y="391886"/>
            <a:ext cx="648528" cy="69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ieste enfant: Illustration enfants d&amp;#39;âge préscolaire de faire ...">
            <a:extLst>
              <a:ext uri="{FF2B5EF4-FFF2-40B4-BE49-F238E27FC236}">
                <a16:creationId xmlns:a16="http://schemas.microsoft.com/office/drawing/2014/main" id="{2DC4444C-4892-954B-9702-787173AED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492" y="268794"/>
            <a:ext cx="4025165" cy="301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scine CE2-CM1 | Saint-Clair">
            <a:extLst>
              <a:ext uri="{FF2B5EF4-FFF2-40B4-BE49-F238E27FC236}">
                <a16:creationId xmlns:a16="http://schemas.microsoft.com/office/drawing/2014/main" id="{81E5BF69-4C92-474D-8E5A-9F92D55BB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80" y="3653693"/>
            <a:ext cx="4458310" cy="293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a salle de gym - les chosettes">
            <a:extLst>
              <a:ext uri="{FF2B5EF4-FFF2-40B4-BE49-F238E27FC236}">
                <a16:creationId xmlns:a16="http://schemas.microsoft.com/office/drawing/2014/main" id="{F8FCE9CF-95F9-964E-953A-A37BA293D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421" y="3828854"/>
            <a:ext cx="3841116" cy="265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ABBAABB1-6A8C-574E-8407-20B786C4FF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4339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11"/>
    </mc:Choice>
    <mc:Fallback>
      <p:transition spd="slow" advTm="79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58" objId="2"/>
        <p14:stopEvt time="79111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FEC93B-6334-DA4C-B67A-71BECE7D8549}"/>
              </a:ext>
            </a:extLst>
          </p:cNvPr>
          <p:cNvSpPr/>
          <p:nvPr/>
        </p:nvSpPr>
        <p:spPr>
          <a:xfrm>
            <a:off x="2372746" y="420440"/>
            <a:ext cx="77729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fr-FR" sz="88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AU REVOIR !</a:t>
            </a:r>
          </a:p>
        </p:txBody>
      </p:sp>
      <p:pic>
        <p:nvPicPr>
          <p:cNvPr id="5" name="Picture 2" descr="Maitresse Ecole Vectoriels et illustrations libres de droits - iStock">
            <a:extLst>
              <a:ext uri="{FF2B5EF4-FFF2-40B4-BE49-F238E27FC236}">
                <a16:creationId xmlns:a16="http://schemas.microsoft.com/office/drawing/2014/main" id="{191FBB22-1699-6149-8F56-6213DA366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24" y="2165543"/>
            <a:ext cx="5352143" cy="457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4D70F621-AB4B-784D-8C72-8AF11FF0A3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9843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21"/>
    </mc:Choice>
    <mc:Fallback>
      <p:transition spd="slow" advTm="37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75" objId="3"/>
        <p14:stopEvt time="37621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8</Words>
  <Application>Microsoft Macintosh PowerPoint</Application>
  <PresentationFormat>Grand écran</PresentationFormat>
  <Paragraphs>3</Paragraphs>
  <Slides>7</Slides>
  <Notes>1</Notes>
  <HiddenSlides>0</HiddenSlides>
  <MMClips>7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30</cp:revision>
  <dcterms:created xsi:type="dcterms:W3CDTF">2020-05-31T22:16:17Z</dcterms:created>
  <dcterms:modified xsi:type="dcterms:W3CDTF">2020-06-15T12:39:22Z</dcterms:modified>
</cp:coreProperties>
</file>